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bmp" ContentType="image/bmp"/>
  <Override PartName="/ppt/presProps.xml" ContentType="application/vnd.openxmlformats-officedocument.presentationml.presProps+xml"/>
  <Override PartName="/ppt/slideMasters/slideMaster.xml" ContentType="application/vnd.openxmlformats-officedocument.presentationml.slideMaster+xml"/>
  <Override PartName="/ppt/slideLayouts/slideLayout.xml" ContentType="application/vnd.openxmlformats-officedocument.presentationml.slideLayout+xml"/>
  <Override PartName="/ppt/slideMasters/theme/theme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a.xml" ContentType="application/vnd.openxmlformats-officedocument.presentationml.slideLayout+xml"/>
  <Override PartName="/ppt/slideLayouts/slideLayoutb.xml" ContentType="application/vnd.openxmlformats-officedocument.presentationml.slideLayout+xml"/>
  <Override PartName="/ppt/slideLayouts/slideLayoutc.xml" ContentType="application/vnd.openxmlformats-officedocument.presentationml.slideLayout+xml"/>
  <Override PartName="/ppt/slides/slide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4d87ddfd1b894bd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 type="screen16x9"/>
  <p:notesSz cx="12192000" cy="6858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5dae834420284b3f" /><Relationship Type="http://schemas.openxmlformats.org/officeDocument/2006/relationships/slideMaster" Target="/ppt/slideMasters/slideMaster.xml" Id="rId1" /><Relationship Type="http://schemas.openxmlformats.org/officeDocument/2006/relationships/slide" Target="/ppt/slides/slide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a.xml" Id="rId11" /><Relationship Type="http://schemas.openxmlformats.org/officeDocument/2006/relationships/slide" Target="/ppt/slides/slideb.xml" Id="rId12" /><Relationship Type="http://schemas.openxmlformats.org/officeDocument/2006/relationships/theme" Target="/ppt/slideMasters/theme/theme.xml" Id="R93ef5ae8ffb24bdb" /></Relationships>
</file>

<file path=ppt/slideLayouts/_rels/slideLayout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2" /><Relationship Type="http://schemas.openxmlformats.org/officeDocument/2006/relationships/image" Target="/ppt/media/image.bmp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3" /><Relationship Type="http://schemas.openxmlformats.org/officeDocument/2006/relationships/image" Target="/ppt/media/image2.bmp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4" /><Relationship Type="http://schemas.openxmlformats.org/officeDocument/2006/relationships/image" Target="/ppt/media/image3.bmp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5" /><Relationship Type="http://schemas.openxmlformats.org/officeDocument/2006/relationships/image" Target="/ppt/media/image4.bmp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6" /><Relationship Type="http://schemas.openxmlformats.org/officeDocument/2006/relationships/image" Target="/ppt/media/image5.bmp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7" /><Relationship Type="http://schemas.openxmlformats.org/officeDocument/2006/relationships/image" Target="/ppt/media/image6.bmp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8" /><Relationship Type="http://schemas.openxmlformats.org/officeDocument/2006/relationships/image" Target="/ppt/media/image7.bmp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9" /><Relationship Type="http://schemas.openxmlformats.org/officeDocument/2006/relationships/image" Target="/ppt/media/image8.bmp" Id="rId1" /></Relationships>
</file>

<file path=ppt/slideLayouts/_rels/slideLayouta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10" /><Relationship Type="http://schemas.openxmlformats.org/officeDocument/2006/relationships/image" Target="/ppt/media/image9.bmp" Id="rId1" /></Relationships>
</file>

<file path=ppt/slideLayouts/_rels/slideLayoutb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11" /><Relationship Type="http://schemas.openxmlformats.org/officeDocument/2006/relationships/image" Target="/ppt/media/imagea.bmp" Id="rId1" /></Relationships>
</file>

<file path=ppt/slideLayouts/_rels/slideLayoutc.xml.rels>&#65279;<?xml version="1.0" encoding="utf-8"?><Relationships xmlns="http://schemas.openxmlformats.org/package/2006/relationships"><Relationship Type="http://schemas.openxmlformats.org/officeDocument/2006/relationships/slideMaster" Target="/ppt/slideMasters/slideMaster.xml" Id="rId12" /><Relationship Type="http://schemas.openxmlformats.org/officeDocument/2006/relationships/image" Target="/ppt/media/imageb.bmp" Id="rId1" /></Relationships>
</file>

<file path=ppt/slideLayouts/slideLayout.xml><?xml version="1.0" encoding="utf-8"?>
<p:sldLayout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/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/>
          </a:p>
        </p:txBody>
      </p:sp>
    </p:spTree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051049"/>
            <a:ext cx="11176000" cy="10541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877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877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952500" y="3124200"/>
            <a:ext cx="10287000" cy="5207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2"/>
          </p:nvPr>
        </p:nvSpPr>
        <p:spPr>
          <a:xfrm xmlns:a="http://schemas.openxmlformats.org/drawingml/2006/main">
            <a:off x="3098800" y="5981700"/>
            <a:ext cx="5994400" cy="6096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3313">
                <a:solidFill>
                  <a:srgbClr val="E2C4B8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3313" b="0">
                <a:solidFill>
                  <a:srgbClr val="E2C4B8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146300"/>
            <a:ext cx="11176000" cy="104775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1311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1311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1009650" y="3213100"/>
            <a:ext cx="10172700" cy="5715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53999"/>
            <a:ext cx="11176000" cy="63500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ctr">
            <a:normAutofit/>
          </a:bodyPr>
          <a:lstStyle xmlns:a="http://schemas.openxmlformats.org/drawingml/2006/main">
            <a:lvl1pPr algn="l">
              <a:defRPr sz="4200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l"/>
            <a:r>
              <a:t/>
            </a:r>
            <a:r>
              <a:rPr sz="4200" b="0">
                <a:solidFill>
                  <a:srgbClr val="E1ECF4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53999"/>
            <a:ext cx="11176000" cy="63500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ctr">
            <a:normAutofit/>
          </a:bodyPr>
          <a:lstStyle xmlns:a="http://schemas.openxmlformats.org/drawingml/2006/main">
            <a:lvl1pPr algn="l">
              <a:defRPr sz="4200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l"/>
            <a:r>
              <a:t/>
            </a:r>
            <a:r>
              <a:rPr sz="4200" b="0">
                <a:solidFill>
                  <a:srgbClr val="E1ECF4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53999"/>
            <a:ext cx="11176000" cy="63500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ctr">
            <a:normAutofit/>
          </a:bodyPr>
          <a:lstStyle xmlns:a="http://schemas.openxmlformats.org/drawingml/2006/main">
            <a:lvl1pPr algn="l">
              <a:defRPr sz="4200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l"/>
            <a:r>
              <a:t/>
            </a:r>
            <a:r>
              <a:rPr sz="4200" b="0">
                <a:solidFill>
                  <a:srgbClr val="E1ECF4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53999"/>
            <a:ext cx="11176000" cy="63500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ctr">
            <a:normAutofit/>
          </a:bodyPr>
          <a:lstStyle xmlns:a="http://schemas.openxmlformats.org/drawingml/2006/main">
            <a:lvl1pPr algn="l">
              <a:defRPr sz="4200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l"/>
            <a:r>
              <a:t/>
            </a:r>
            <a:r>
              <a:rPr sz="4200" b="0">
                <a:solidFill>
                  <a:srgbClr val="E1ECF4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146300"/>
            <a:ext cx="11176000" cy="104775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1311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1311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1009650" y="3213100"/>
            <a:ext cx="10172700" cy="5715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146300"/>
            <a:ext cx="11176000" cy="104775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1311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1311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1009650" y="3213100"/>
            <a:ext cx="10172700" cy="5715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a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146300"/>
            <a:ext cx="11176000" cy="104775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1311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1311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1009650" y="3213100"/>
            <a:ext cx="10172700" cy="5715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b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146300"/>
            <a:ext cx="11176000" cy="104775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b">
            <a:normAutofit/>
          </a:bodyPr>
          <a:lstStyle xmlns:a="http://schemas.openxmlformats.org/drawingml/2006/main">
            <a:lvl1pPr algn="ctr">
              <a:defRPr sz="13113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13113" b="0">
                <a:solidFill>
                  <a:srgbClr val="E1ECF4"/>
                </a:solidFill>
              </a:rPr>
              <a:t/>
            </a:r>
          </a:p>
        </p:txBody>
      </p:sp>
      <p:sp>
        <p:nvSpPr>
          <p:cNvPr id="2" name="New Shape"/>
          <p:cNvSpPr/>
          <p:nvPr>
            <p:ph type="body" idx="1"/>
          </p:nvPr>
        </p:nvSpPr>
        <p:spPr>
          <a:xfrm xmlns:a="http://schemas.openxmlformats.org/drawingml/2006/main">
            <a:off x="1009650" y="3213100"/>
            <a:ext cx="10172700" cy="5715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t">
            <a:normAutofit/>
          </a:bodyPr>
          <a:lstStyle xmlns:a="http://schemas.openxmlformats.org/drawingml/2006/main">
            <a:lvl1pPr algn="ctr">
              <a:defRPr sz="4386">
                <a:solidFill>
                  <a:srgbClr val="CBA393"/>
                </a:solidFill>
              </a:defRPr>
            </a:lvl1pPr>
          </a:lstStyle>
          <a:p xmlns:a="http://schemas.openxmlformats.org/drawingml/2006/main">
            <a:pPr algn="ctr"/>
            <a:r>
              <a:t/>
            </a:r>
            <a:r>
              <a:rPr sz="4386" b="0">
                <a:solidFill>
                  <a:srgbClr val="CBA393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Layouts/slideLayoutc.xml><?xml version="1.0" encoding="utf-8"?>
<p:sldLayout xmlns:p="http://schemas.openxmlformats.org/presentationml/2006/main" preserve="1">
  <p:cSld>
    <p:bg>
      <p:bgPr>
        <a:blipFill xmlns:a="http://schemas.openxmlformats.org/drawingml/2006/main" dpi="0">
          <a:blip xmlns:r="http://schemas.openxmlformats.org/officeDocument/2006/relationships" r:embed="rId1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New Shape"/>
          <p:cNvSpPr/>
          <p:nvPr>
            <p:ph type="body" idx="0"/>
          </p:nvPr>
        </p:nvSpPr>
        <p:spPr>
          <a:xfrm xmlns:a="http://schemas.openxmlformats.org/drawingml/2006/main">
            <a:off x="507999" y="253999"/>
            <a:ext cx="11176000" cy="635000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cmpd="sng">
            <a:noFill/>
          </a:ln>
        </p:spPr>
        <p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>
              <a:shade val="50000"/>
            </a:schemeClr>
          </a:fillRef>
          <a:effectRef xmlns:a="http://schemas.openxmlformats.org/drawingml/2006/main" idx="0">
            <a:schemeClr val="accent1">
              <a:shade val="50000"/>
            </a:schemeClr>
          </a:effectRef>
          <a:fontRef xmlns:a="http://schemas.openxmlformats.org/drawingml/2006/main" idx="major">
            <a:schemeClr val="lt1"/>
          </a:fontRef>
        </p:style>
        <p:txBody>
          <a:bodyPr xmlns:a="http://schemas.openxmlformats.org/drawingml/2006/main" anchor="ctr">
            <a:normAutofit/>
          </a:bodyPr>
          <a:lstStyle xmlns:a="http://schemas.openxmlformats.org/drawingml/2006/main">
            <a:lvl1pPr algn="l">
              <a:defRPr sz="4200">
                <a:solidFill>
                  <a:srgbClr val="E1ECF4"/>
                </a:solidFill>
              </a:defRPr>
            </a:lvl1pPr>
          </a:lstStyle>
          <a:p xmlns:a="http://schemas.openxmlformats.org/drawingml/2006/main">
            <a:pPr algn="l"/>
            <a:r>
              <a:t/>
            </a:r>
            <a:r>
              <a:rPr sz="4200" b="0">
                <a:solidFill>
                  <a:srgbClr val="E1ECF4"/>
                </a:solidFill>
              </a:rPr>
              <a:t/>
            </a:r>
          </a:p>
        </p:txBody>
      </p:sp>
    </p:spTree>
  </p:cSld>
  <p:clrMapOvr>
    <a:masterClrMapping xmlns:a="http://schemas.openxmlformats.org/drawingml/2006/main"/>
  </p:clrMapOvr>
</p:sldLayout>
</file>

<file path=ppt/slideMasters/_rels/slideMaster.xml.rels>&#65279;<?xml version="1.0" encoding="utf-8"?><Relationships xmlns="http://schemas.openxmlformats.org/package/2006/relationships"><Relationship Type="http://schemas.openxmlformats.org/officeDocument/2006/relationships/slideLayout" Target="/ppt/slideLayouts/slideLayout.xml" Id="rId1" /><Relationship Type="http://schemas.openxmlformats.org/officeDocument/2006/relationships/theme" Target="/ppt/slideMasters/theme/theme.xml" Id="R2af5ec65ecb840e4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a.xml" Id="rId10" /><Relationship Type="http://schemas.openxmlformats.org/officeDocument/2006/relationships/slideLayout" Target="/ppt/slideLayouts/slideLayoutb.xml" Id="rId11" /><Relationship Type="http://schemas.openxmlformats.org/officeDocument/2006/relationships/slideLayout" Target="/ppt/slideLayouts/slideLayoutc.xml" Id="rId12" /></Relationships>
</file>

<file path=ppt/slideMasters/slideMaster.xml><?xml version="1.0" encoding="utf-8"?>
<p:sldMaster xmlns:p="http://schemas.openxmlformats.org/presentationml/2006/main">
  <p:cSld name="Slide Master"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xmlns:r="http://schemas.openxmlformats.org/officeDocument/2006/relationships" r:id="rId2"/>
    <p:sldLayoutId xmlns:r="http://schemas.openxmlformats.org/officeDocument/2006/relationships" r:id="rId3"/>
    <p:sldLayoutId xmlns:r="http://schemas.openxmlformats.org/officeDocument/2006/relationships" r:id="rId4"/>
    <p:sldLayoutId xmlns:r="http://schemas.openxmlformats.org/officeDocument/2006/relationships" r:id="rId5"/>
    <p:sldLayoutId xmlns:r="http://schemas.openxmlformats.org/officeDocument/2006/relationships" r:id="rId6"/>
    <p:sldLayoutId xmlns:r="http://schemas.openxmlformats.org/officeDocument/2006/relationships" r:id="rId7"/>
    <p:sldLayoutId xmlns:r="http://schemas.openxmlformats.org/officeDocument/2006/relationships" r:id="rId8"/>
    <p:sldLayoutId xmlns:r="http://schemas.openxmlformats.org/officeDocument/2006/relationships" r:id="rId9"/>
    <p:sldLayoutId xmlns:r="http://schemas.openxmlformats.org/officeDocument/2006/relationships" r:id="rId10"/>
    <p:sldLayoutId xmlns:r="http://schemas.openxmlformats.org/officeDocument/2006/relationships" r:id="rId11"/>
    <p:sldLayoutId xmlns:r="http://schemas.openxmlformats.org/officeDocument/2006/relationships" r:id="rId12"/>
    <p:sldLayoutId xmlns:r="http://schemas.openxmlformats.org/officeDocument/2006/relationships" r:id="rId1"/>
  </p:sldLayoutIdLst>
  <p:txStyles>
    <p:titleStyle/>
    <p:bodyStyle/>
    <p:otherStyle/>
  </p:txStyles>
</p:sldMaster>
</file>

<file path=ppt/slideMasters/theme/theme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slides/_rels/slide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c.bmp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b.xml" Id="rId1" /><Relationship Type="http://schemas.openxmlformats.org/officeDocument/2006/relationships/image" Target="/ppt/media/imaged.bmp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c.xml" Id="rId1" /><Relationship Type="http://schemas.openxmlformats.org/officeDocument/2006/relationships/image" Target="/ppt/media/imagee.bmp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c.xml" Id="rId1" /><Relationship Type="http://schemas.openxmlformats.org/officeDocument/2006/relationships/image" Target="/ppt/media/imagef.bmp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c.xml" Id="rId1" /><Relationship Type="http://schemas.openxmlformats.org/officeDocument/2006/relationships/image" Target="/ppt/media/image10.bmp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c.xml" Id="rId1" /><Relationship Type="http://schemas.openxmlformats.org/officeDocument/2006/relationships/image" Target="/ppt/media/image11.bmp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b.xml" Id="rId1" /><Relationship Type="http://schemas.openxmlformats.org/officeDocument/2006/relationships/image" Target="/ppt/media/image12.bmp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b.xml" Id="rId1" /><Relationship Type="http://schemas.openxmlformats.org/officeDocument/2006/relationships/image" Target="/ppt/media/image13.bmp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b.xml" Id="rId1" /><Relationship Type="http://schemas.openxmlformats.org/officeDocument/2006/relationships/image" Target="/ppt/media/image14.bmp" Id="rId2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b.xml" Id="rId1" /><Relationship Type="http://schemas.openxmlformats.org/officeDocument/2006/relationships/image" Target="/ppt/media/image15.bmp" Id="rId2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c.xml" Id="rId1" /><Relationship Type="http://schemas.openxmlformats.org/officeDocument/2006/relationships/image" Target="/ppt/media/image16.bmp" Id="rId2" /></Relationships>
</file>

<file path=ppt/slides/slide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2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3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4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5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6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7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8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9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a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

<file path=ppt/slides/slideb.xml><?xml version="1.0" encoding="utf-8"?>
<p:sld xmlns:p="http://schemas.openxmlformats.org/presentationml/2006/main">
  <p:cSld>
    <p:bg>
      <p:bgPr>
        <a:blipFill xmlns:a="http://schemas.openxmlformats.org/drawingml/2006/main" dpi="0">
          <a:blip xmlns:r="http://schemas.openxmlformats.org/officeDocument/2006/relationships" r:embed="rId2"/>
          <a:stretch/>
        </a:blipFill>
      </p:bgPr>
    </p:bg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>
</file>